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A0D2B5-958F-45BA-8FD4-622C416F4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5F44804-13E3-4DDA-8054-28882ACC3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BC2954A-7156-4949-9C23-8B544817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67081F-1EE6-4EF0-B9C7-90C0CBB5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65B7B0F-CC99-4D36-97D0-665EFF965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73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8EC863-78CC-4956-AA89-5CA8F538B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1AC7E7A-E45C-4AD4-824D-04C7661B85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79F244-6601-4077-87B9-A0B134EF0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43C0C30-AFF1-4458-927F-51A77FA2E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B7B2A8-2261-4D3F-B28C-175462BFC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4235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7DF2C09-5D76-485D-9DA4-01746DF5F1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973B704-C8AF-423A-AF73-FE5A5AC744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76C238F-4AA7-4F8C-A64C-B7ADF75FC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E355882-2AC3-440B-AAC9-824CEBF4C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04B18C3-E6C1-47A9-9534-96D67F9EC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998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41B46-BFA7-4AC2-B8CE-C3901A117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7BD64BF-BDBE-4A0D-9BB6-B5E8B83F4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8F60D74-7902-4E50-A4B9-A7FFE1155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A006743-FF03-4758-9615-30651E4C0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469CCC-A2AD-4438-A50C-6F765329F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012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9D0E8F-E336-413F-BFDC-D1621D577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89D8485-5034-4339-8C72-66D3FF65A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DF5171-46FE-48DF-8249-7520AFC79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247D9BC-0F5E-4D73-8EEE-66D85984B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AD52EDD-AF8A-407B-A252-80AE6DDCB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456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CEFC85-1C2F-4BB6-A7EC-CDB956473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A6F475F-543C-4C54-B95D-737B136A9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994444B-9A2A-4850-9E9A-3262E380E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9F0D6F0-E2BD-4690-AFAB-E2231DE8D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8EE279E-12E6-4F1D-8C84-9A5CDF677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235D96E-F453-4B96-BF18-273FE3D8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244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FD46F5-FE53-44C6-A8C7-50282724F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4E277BE-8E96-469E-8893-45B66A48F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B7BF6035-2E40-4F54-AB69-0B536F2A7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D1655A2D-C007-48CC-ACC7-9AC1B6B263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73607712-5257-4217-997C-CA82F32B97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DF05DB3-8C9C-4A23-AA33-45870A9D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940D0B8-A8D8-40B9-A6A0-AA858E4A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49C2D2B6-5E88-4771-A41E-51A5679B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084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FAC801-B56A-4EAF-A1C2-5BF58F8D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257F852-330C-41A6-BB5D-7F6CF4918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2BB37B6-5D86-4468-BA63-D7C6F5177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AFE7E62-3183-4FE5-A033-73FC7D679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41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0ED55E6-38E1-4478-848D-185622BB0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2698791E-49BE-41F8-A79B-64081149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0A8562D-BFBF-4FD4-B6D7-53AF289E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07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FECDEA-C031-4078-8F3C-E05C56CF9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3B203B-055E-43CC-97FD-B9476F0A8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EAAF27D9-3C31-41E9-8236-A4AD2B094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02B743D-5D5C-4B29-8BFC-745F74152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C0772EB-684F-4C72-BBAB-E6868FE0D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2DE9A8B-134F-41AC-9192-A2FEB7D29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9784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D41C8F-ECC6-4554-8C19-58C147ADC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545E1BCC-52D5-49F4-8BE0-770E9ECDE7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288BC53D-836F-41D1-8362-F1048D8A8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7F92883-941F-4196-B500-D2BFA7E4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8920106-8C3B-4114-A42D-71230426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68BC9D5-7F8B-457C-9CF7-A050E007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011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4E3F51D-6375-43EA-891D-DEC1EA11C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2EC49DC3-6AD9-4BF5-8447-99F56C3C8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FB5CC3-0174-448F-A62D-A40CEB2DCE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796BF-44C3-4B59-8B46-FDC8223DD930}" type="datetimeFigureOut">
              <a:rPr lang="cs-CZ" smtClean="0"/>
              <a:t>15.12.2023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4F491F-8C7C-4FA7-848D-DC6686B68D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0651DE-F514-4773-B939-911AADA32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1B32-A675-45E4-A249-E0E73C984B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6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75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397"/>
    </mc:Choice>
    <mc:Fallback>
      <p:transition spd="slow" advTm="113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9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10"/>
    </mc:Choice>
    <mc:Fallback>
      <p:transition spd="slow" advTm="55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91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225"/>
    </mc:Choice>
    <mc:Fallback>
      <p:transition spd="slow" advTm="122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2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50"/>
    </mc:Choice>
    <mc:Fallback>
      <p:transition spd="slow" advTm="107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87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256"/>
    </mc:Choice>
    <mc:Fallback>
      <p:transition spd="slow" advTm="112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4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64"/>
    </mc:Choice>
    <mc:Fallback>
      <p:transition spd="slow" advTm="106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1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22"/>
    </mc:Choice>
    <mc:Fallback>
      <p:transition spd="slow" advTm="110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1D16E70-FC10-48A7-98BB-388B4A9AC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716" y="221236"/>
            <a:ext cx="5865129" cy="646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2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992"/>
    </mc:Choice>
    <mc:Fallback>
      <p:transition spd="slow" advTm="109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Širokoúhlá obrazovka</PresentationFormat>
  <Paragraphs>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Pihrt</dc:creator>
  <cp:lastModifiedBy>Martin Pihrt</cp:lastModifiedBy>
  <cp:revision>4</cp:revision>
  <dcterms:created xsi:type="dcterms:W3CDTF">2023-12-15T10:26:51Z</dcterms:created>
  <dcterms:modified xsi:type="dcterms:W3CDTF">2023-12-15T10:44:33Z</dcterms:modified>
</cp:coreProperties>
</file>